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7432000" cy="16459200"/>
  <p:notesSz cx="6715125" cy="92392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p>
            <a:pPr algn="ctr"/>
            <a:r>
              <a:rPr lang="en-US" sz="4400" b="0" strike="noStrike" spc="-1">
                <a:latin typeface="Arial" panose="020B0604020202020204"/>
              </a:rPr>
              <a:t>Click to move the slide</a:t>
            </a:r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r>
              <a:rPr lang="en-US" sz="2000" b="0" strike="noStrike" spc="-1">
                <a:latin typeface="Arial" panose="020B0604020202020204"/>
              </a:rPr>
              <a:t>Click to edit the notes format</a:t>
            </a:r>
            <a:endParaRPr lang="en-US" sz="2000" b="0" strike="noStrike" spc="-1">
              <a:latin typeface="Arial" panose="020B0604020202020204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r>
              <a:rPr lang="en-US" sz="1400" b="0" strike="noStrike" spc="-1">
                <a:latin typeface="Times New Roman" panose="02020603050405020304"/>
              </a:rPr>
              <a:t>&lt;header&gt;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r"/>
            <a:r>
              <a:rPr lang="en-US" sz="1400" b="0" strike="noStrike" spc="-1">
                <a:latin typeface="Times New Roman" panose="02020603050405020304"/>
              </a:rPr>
              <a:t>&lt;date/time&gt;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r>
              <a:rPr lang="en-US" sz="1400" b="0" strike="noStrike" spc="-1">
                <a:latin typeface="Times New Roman" panose="02020603050405020304"/>
              </a:rPr>
              <a:t>&lt;footer&gt;</a:t>
            </a:r>
            <a:endParaRPr lang="en-US" sz="1400" b="0" strike="noStrike" spc="-1">
              <a:latin typeface="Times New Roman" panose="02020603050405020304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p>
            <a:pPr algn="r"/>
            <a:fld id="{FFBB9E67-96D1-45E9-BA48-9071902B6F2D}" type="slidenum">
              <a:rPr lang="en-US" sz="1400" b="0" strike="noStrike" spc="-1">
                <a:latin typeface="Times New Roman" panose="02020603050405020304"/>
              </a:rPr>
            </a:fld>
            <a:endParaRPr lang="en-US" sz="14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3803760" y="8775720"/>
            <a:ext cx="2909160" cy="46116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66" name="PlaceHolder 2"/>
          <p:cNvSpPr>
            <a:spLocks noGrp="1"/>
          </p:cNvSpPr>
          <p:nvPr>
            <p:ph type="sldImg"/>
          </p:nvPr>
        </p:nvSpPr>
        <p:spPr>
          <a:xfrm>
            <a:off x="471600" y="692280"/>
            <a:ext cx="5772960" cy="3464640"/>
          </a:xfrm>
          <a:prstGeom prst="rect">
            <a:avLst/>
          </a:prstGeom>
        </p:spPr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71400" y="4389480"/>
            <a:ext cx="5371560" cy="415692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endParaRPr lang="en-US" sz="20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2468844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371600" y="8837640"/>
            <a:ext cx="2468844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40220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371600" y="883764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4022000" y="883764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718920" y="385128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8066240" y="385128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371600" y="883764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9718920" y="883764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8066240" y="8837640"/>
            <a:ext cx="794952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371600" y="3851280"/>
            <a:ext cx="24688440" cy="954576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24688440" cy="95457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12047760" cy="95457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4022000" y="3851280"/>
            <a:ext cx="12047760" cy="95457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371600" y="656640"/>
            <a:ext cx="24688440" cy="1274040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4022000" y="3851280"/>
            <a:ext cx="12047760" cy="95457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371600" y="883764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12047760" cy="954576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40220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4022000" y="883764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371600" y="656640"/>
            <a:ext cx="24688440" cy="274824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/>
            <a:endParaRPr lang="en-US" sz="4400" b="0" strike="noStrike" spc="-1">
              <a:latin typeface="Arial" panose="020B0604020202020204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716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4022000" y="3851280"/>
            <a:ext cx="1204776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371600" y="8837640"/>
            <a:ext cx="24688440" cy="4553280"/>
          </a:xfrm>
          <a:prstGeom prst="rect">
            <a:avLst/>
          </a:prstGeom>
        </p:spPr>
        <p:txBody>
          <a:bodyPr lIns="0" tIns="0" rIns="0" bIns="0">
            <a:normAutofit/>
          </a:bodyPr>
          <a:p>
            <a:endParaRPr lang="en-US" sz="3200" b="0" strike="noStrike" spc="-1"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wmf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/>
          <p:cNvPicPr/>
          <p:nvPr/>
        </p:nvPicPr>
        <p:blipFill>
          <a:blip r:embed="rId13"/>
          <a:stretch>
            <a:fillRect/>
          </a:stretch>
        </p:blipFill>
        <p:spPr>
          <a:xfrm>
            <a:off x="22008240" y="16156800"/>
            <a:ext cx="2999880" cy="15336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25014240" y="16067160"/>
            <a:ext cx="1945440" cy="2880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90000" tIns="45000" rIns="90000" bIns="45000">
            <a:spAutoFit/>
          </a:bodyPr>
          <a:p>
            <a:pPr>
              <a:lnSpc>
                <a:spcPct val="100000"/>
              </a:lnSpc>
            </a:pPr>
            <a:r>
              <a:rPr lang="en-US" sz="1300" b="0" strike="noStrike" spc="-1">
                <a:solidFill>
                  <a:srgbClr val="FFFFFF"/>
                </a:solidFill>
                <a:latin typeface="Arial" panose="020B0604020202020204"/>
                <a:ea typeface="DejaVu Sans" panose="020B0606030804020204"/>
              </a:rPr>
              <a:t>www.postersession.com</a:t>
            </a:r>
            <a:endParaRPr lang="en-US" sz="1300" b="0" strike="noStrike" spc="-1"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.png"/>
          <p:cNvPicPr/>
          <p:nvPr/>
        </p:nvPicPr>
        <p:blipFill>
          <a:blip r:embed="rId1"/>
          <a:stretch>
            <a:fillRect/>
          </a:stretch>
        </p:blipFill>
        <p:spPr>
          <a:xfrm>
            <a:off x="23269680" y="182880"/>
            <a:ext cx="2973240" cy="286776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7526160" y="4987440"/>
            <a:ext cx="5876280" cy="2205990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just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Deve ser descrita a metodologia aplicada ao trabalho com dados acerca das amostras, os materiais utilizados e os métodos utilizados. </a:t>
            </a:r>
            <a:endParaRPr lang="en-US" sz="2800" b="0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Letra Calibri, tamanho 28.</a:t>
            </a:r>
            <a:endParaRPr lang="en-US" sz="2800" b="0" strike="noStrike" spc="-1">
              <a:latin typeface="Arial" panose="020B0604020202020204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2885400" y="37440"/>
            <a:ext cx="21344760" cy="4360545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4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Título: fonte Calibri tamanho 48</a:t>
            </a:r>
            <a:endParaRPr lang="en-US" sz="4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en-US" sz="48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Nome completo do autor</a:t>
            </a:r>
            <a:r>
              <a:rPr 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1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 Nome completo do autor</a:t>
            </a:r>
            <a:r>
              <a:rPr lang="pt-PT" alt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1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 Nome completo do autor</a:t>
            </a:r>
            <a:r>
              <a:rPr lang="pt-PT" alt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1,2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 </a:t>
            </a:r>
            <a:endParaRPr lang="en-US" sz="3000" b="0" strike="noStrike" spc="-1">
              <a:solidFill>
                <a:srgbClr val="000000"/>
              </a:solidFill>
              <a:latin typeface="Arial" panose="020B0604020202020204"/>
              <a:ea typeface="DejaVu Sans" panose="020B0606030804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Nome completo do autor</a:t>
            </a:r>
            <a:r>
              <a:rPr lang="pt-PT" alt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2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 Nome completo do autor</a:t>
            </a:r>
            <a:r>
              <a:rPr lang="pt-PT" alt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3</a:t>
            </a:r>
            <a:r>
              <a:rPr 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</a:t>
            </a:r>
            <a:r>
              <a:rPr lang="en-US" sz="30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 Nome completo do autor</a:t>
            </a:r>
            <a:r>
              <a:rPr lang="pt-PT" altLang="en-US" sz="30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1</a:t>
            </a:r>
            <a:endParaRPr lang="en-US" sz="30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4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1</a:t>
            </a:r>
            <a:r>
              <a:rPr lang="pt-PT" alt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U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n</a:t>
            </a:r>
            <a:r>
              <a:rPr lang="pt-PT" alt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iversidade Federal do Agreste de Pernambuco, Garanhuns-PE, Brasil</a:t>
            </a:r>
            <a:endParaRPr lang="pt-PT" altLang="en-US" sz="2400" b="0" strike="noStrike" spc="-1">
              <a:solidFill>
                <a:srgbClr val="000000"/>
              </a:solidFill>
              <a:latin typeface="Arial" panose="020B0604020202020204"/>
              <a:ea typeface="DejaVu Sans" panose="020B0606030804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4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2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Instituição do autor, cidade/Estado</a:t>
            </a:r>
            <a:r>
              <a:rPr lang="pt-PT" alt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</a:t>
            </a:r>
            <a:r>
              <a:rPr lang="pt-PT" altLang="en-US" sz="2400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  <a:sym typeface="+mn-ea"/>
              </a:rPr>
              <a:t>(se houver)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;</a:t>
            </a:r>
            <a:endParaRPr lang="en-US" sz="2400" b="0" strike="noStrike" spc="-1">
              <a:latin typeface="Arial" panose="020B0604020202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2400" b="0" strike="noStrike" spc="-1" baseline="30000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3</a:t>
            </a:r>
            <a:r>
              <a:rPr 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Instituição do autor, cidade/Estado</a:t>
            </a:r>
            <a:r>
              <a:rPr lang="pt-PT" altLang="en-US" sz="2400" b="0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 (se houver).</a:t>
            </a:r>
            <a:endParaRPr lang="pt-PT" altLang="en-US" sz="2400" b="0" strike="noStrike" spc="-1">
              <a:solidFill>
                <a:srgbClr val="000000"/>
              </a:solidFill>
              <a:latin typeface="Arial" panose="020B0604020202020204"/>
              <a:ea typeface="DejaVu Sans" panose="020B0606030804020204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pt-PT" altLang="en-US" sz="2200" b="0" strike="noStrike" spc="-1">
                <a:solidFill>
                  <a:srgbClr val="000000"/>
                </a:solidFill>
                <a:latin typeface="Courier New" panose="02070309020205020404" charset="0"/>
                <a:ea typeface="DejaVu Sans" panose="020B0606030804020204"/>
                <a:cs typeface="Courier New" panose="02070309020205020404" charset="0"/>
              </a:rPr>
              <a:t>email.autor@instituicao.br, email.autor@instituicao.br, email.autor@instituicao.br. </a:t>
            </a:r>
            <a:endParaRPr lang="pt-PT" altLang="en-US" sz="2200" b="0" strike="noStrike" spc="-1">
              <a:solidFill>
                <a:srgbClr val="000000"/>
              </a:solidFill>
              <a:latin typeface="Courier New" panose="02070309020205020404" charset="0"/>
              <a:ea typeface="DejaVu Sans" panose="020B0606030804020204"/>
              <a:cs typeface="Courier New" panose="02070309020205020404" charset="0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1127880" y="4982400"/>
            <a:ext cx="5876280" cy="10608945"/>
          </a:xfrm>
          <a:prstGeom prst="rect">
            <a:avLst/>
          </a:prstGeom>
          <a:noFill/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just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O pôster deve ser preparado num único slide conforme o tema do resumo submetido ao I CITE 2021. O trabalho deve conter introdução, materiais e métodos, resultados e discussões e conclusões. </a:t>
            </a:r>
            <a:endParaRPr lang="en-US" sz="28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Para mostrar os resultados, poderão ser usados gráficos, figuras, fotografias e tabelas. O conteúdo do e-pôster será exibido numa tela em formato paisagem com cerca de 48 polegadas ou numa tela de computador, para apresentações remotas. </a:t>
            </a:r>
            <a:endParaRPr lang="en-US" sz="28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  <a:spcBef>
                <a:spcPts val="560"/>
              </a:spcBef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Escreva o texto usando o layout deste arquivo com 04 (quatro) colunas e ocupando toda a área necessária. Os espaços podem ser redimensionados conforme o conteúdo de cada trabalho, mas deve ser mantida a estrutura e demais formatações. Deve constar o objetivo. </a:t>
            </a:r>
            <a:endParaRPr lang="en-US" sz="2800" b="0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  <a:p>
            <a:pPr algn="just">
              <a:lnSpc>
                <a:spcPct val="100000"/>
              </a:lnSpc>
              <a:spcBef>
                <a:spcPts val="560"/>
              </a:spcBef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Letra Calibri, tamanho 28.</a:t>
            </a:r>
            <a:endParaRPr lang="en-US" sz="2800" b="0" strike="noStrike" spc="-1">
              <a:latin typeface="Arial" panose="020B0604020202020204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0" y="15708240"/>
            <a:ext cx="27431280" cy="7502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p>
            <a:pPr algn="ctr">
              <a:lnSpc>
                <a:spcPct val="100000"/>
              </a:lnSpc>
            </a:pPr>
            <a:r>
              <a:rPr lang="en-US" sz="3200" b="1" strike="noStrike" spc="-1">
                <a:ln>
                  <a:noFill/>
                </a:ln>
                <a:solidFill>
                  <a:schemeClr val="bg1"/>
                </a:solidFill>
                <a:latin typeface="Calibri"/>
                <a:ea typeface="DejaVu Sans" panose="020B0606030804020204"/>
              </a:rPr>
              <a:t>I CI</a:t>
            </a:r>
            <a:r>
              <a:rPr lang="pt-PT" altLang="en-US" sz="3200" b="1" strike="noStrike" spc="-1">
                <a:ln>
                  <a:noFill/>
                </a:ln>
                <a:solidFill>
                  <a:schemeClr val="bg1"/>
                </a:solidFill>
                <a:latin typeface="Calibri"/>
                <a:ea typeface="DejaVu Sans" panose="020B0606030804020204"/>
              </a:rPr>
              <a:t>A</a:t>
            </a:r>
            <a:r>
              <a:rPr lang="en-US" sz="3200" b="1" strike="noStrike" spc="-1">
                <a:ln>
                  <a:noFill/>
                </a:ln>
                <a:solidFill>
                  <a:schemeClr val="bg1"/>
                </a:solidFill>
                <a:latin typeface="Calibri"/>
                <a:ea typeface="DejaVu Sans" panose="020B0606030804020204"/>
              </a:rPr>
              <a:t> - SAPIENS 2021 – Congresso de In</a:t>
            </a:r>
            <a:r>
              <a:rPr lang="pt-PT" altLang="en-US" sz="3200" b="1" strike="noStrike" spc="-1">
                <a:ln>
                  <a:noFill/>
                </a:ln>
                <a:solidFill>
                  <a:schemeClr val="bg1"/>
                </a:solidFill>
                <a:latin typeface="Calibri"/>
                <a:ea typeface="DejaVu Sans" panose="020B0606030804020204"/>
              </a:rPr>
              <a:t>ici</a:t>
            </a:r>
            <a:r>
              <a:rPr lang="en-US" sz="3200" b="1" strike="noStrike" spc="-1">
                <a:ln>
                  <a:noFill/>
                </a:ln>
                <a:solidFill>
                  <a:schemeClr val="bg1"/>
                </a:solidFill>
                <a:latin typeface="Calibri"/>
                <a:ea typeface="DejaVu Sans" panose="020B0606030804020204"/>
              </a:rPr>
              <a:t>ação</a:t>
            </a:r>
            <a:r>
              <a:rPr lang="pt-PT" altLang="en-US" sz="3200" b="1" strike="noStrike" spc="-1">
                <a:ln>
                  <a:noFill/>
                </a:ln>
                <a:solidFill>
                  <a:schemeClr val="bg1"/>
                </a:solidFill>
                <a:latin typeface="Calibri"/>
                <a:ea typeface="DejaVu Sans" panose="020B0606030804020204"/>
              </a:rPr>
              <a:t> Acadêmica </a:t>
            </a:r>
            <a:r>
              <a:rPr lang="en-US" sz="3200" b="1" strike="noStrike" spc="-1">
                <a:ln>
                  <a:noFill/>
                </a:ln>
                <a:solidFill>
                  <a:schemeClr val="bg1"/>
                </a:solidFill>
                <a:latin typeface="Calibri"/>
                <a:ea typeface="DejaVu Sans" panose="020B0606030804020204"/>
              </a:rPr>
              <a:t>/ Universidade Federal do Agreste de Pernambuco</a:t>
            </a:r>
            <a:endParaRPr lang="en-US" sz="3200" b="1" strike="noStrike" spc="-1">
              <a:ln>
                <a:noFill/>
              </a:ln>
              <a:solidFill>
                <a:schemeClr val="bg1"/>
              </a:solidFill>
              <a:latin typeface="Calibri"/>
              <a:ea typeface="DejaVu Sans" panose="020B0606030804020204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13848840" y="4982400"/>
            <a:ext cx="5876280" cy="310515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A seguir estão apresentados alguns resultados que foram obtidos em estudos específicos e eles aqui foram expressos em gráficos, mas também podem ser utilizadas tabelas e fotos. </a:t>
            </a:r>
            <a:endParaRPr lang="en-US" sz="2800" b="0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Letra Calibri, tamanho 28.</a:t>
            </a:r>
            <a:endParaRPr lang="en-US" sz="2800" b="0" strike="noStrike" spc="-1">
              <a:latin typeface="Arial" panose="020B0604020202020204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20171160" y="5055480"/>
            <a:ext cx="5876280" cy="25430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Exemplo: A apresentação deste e-pôster ocorrerá no I CITE - SAPIENS UFAPE 2021, no dia 02 de dezembro de 2021, em Garanhuns/PE. </a:t>
            </a:r>
            <a:endParaRPr lang="en-US" sz="2800" b="0" strike="noStrike" spc="-1">
              <a:latin typeface="Arial" panose="020B0604020202020204"/>
            </a:endParaRPr>
          </a:p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Letra Calibri, tamanho 28</a:t>
            </a:r>
            <a:r>
              <a:rPr lang="en-US" sz="4900" b="1" strike="noStrike" spc="-1">
                <a:solidFill>
                  <a:srgbClr val="000000"/>
                </a:solidFill>
                <a:latin typeface="Arial" panose="020B0604020202020204"/>
                <a:ea typeface="DejaVu Sans" panose="020B0606030804020204"/>
              </a:rPr>
              <a:t>.</a:t>
            </a:r>
            <a:endParaRPr lang="en-US" sz="4900" b="0" strike="noStrike" spc="-1">
              <a:latin typeface="Arial" panose="020B0604020202020204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20171160" y="8900280"/>
            <a:ext cx="5876280" cy="601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REFERÊNCIAS (Opcional)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2" name="CustomShape 8"/>
          <p:cNvSpPr/>
          <p:nvPr/>
        </p:nvSpPr>
        <p:spPr>
          <a:xfrm>
            <a:off x="20171160" y="9507240"/>
            <a:ext cx="5876280" cy="13698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Tamanho da letra 28 – em ABNT e somente as que aparecerem no texto do pôster, ou as mais relevantes.</a:t>
            </a:r>
            <a:endParaRPr lang="en-US" sz="2800" b="0" strike="noStrike" spc="-1">
              <a:latin typeface="Arial" panose="020B0604020202020204"/>
            </a:endParaRPr>
          </a:p>
        </p:txBody>
      </p:sp>
      <p:sp>
        <p:nvSpPr>
          <p:cNvPr id="53" name="CustomShape 9"/>
          <p:cNvSpPr/>
          <p:nvPr/>
        </p:nvSpPr>
        <p:spPr>
          <a:xfrm>
            <a:off x="1127880" y="4323600"/>
            <a:ext cx="5876280" cy="601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INTRODUÇÃO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4" name="CustomShape 10"/>
          <p:cNvSpPr/>
          <p:nvPr/>
        </p:nvSpPr>
        <p:spPr>
          <a:xfrm>
            <a:off x="7526160" y="4318200"/>
            <a:ext cx="5876280" cy="60579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MATERIA</a:t>
            </a:r>
            <a:r>
              <a:rPr lang="pt-PT" alt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IS</a:t>
            </a: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 E MÉTODOS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5" name="CustomShape 11"/>
          <p:cNvSpPr/>
          <p:nvPr/>
        </p:nvSpPr>
        <p:spPr>
          <a:xfrm>
            <a:off x="13848840" y="4318200"/>
            <a:ext cx="5876280" cy="601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RESULTADOS E DISCUSSÃO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6" name="CustomShape 12"/>
          <p:cNvSpPr/>
          <p:nvPr/>
        </p:nvSpPr>
        <p:spPr>
          <a:xfrm>
            <a:off x="20171160" y="4318200"/>
            <a:ext cx="5876280" cy="601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CONCLUSÃO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7" name="CustomShape 13"/>
          <p:cNvSpPr/>
          <p:nvPr/>
        </p:nvSpPr>
        <p:spPr>
          <a:xfrm>
            <a:off x="20171160" y="11974995"/>
            <a:ext cx="5876280" cy="601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36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52200" tIns="26280" rIns="52200" bIns="26280">
            <a:spAutoFit/>
          </a:bodyPr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  <a:ea typeface="DejaVu Sans" panose="020B0606030804020204"/>
              </a:rPr>
              <a:t>AGRADECIMENTOS (Opcional)</a:t>
            </a:r>
            <a:endParaRPr lang="en-US" sz="3600" b="0" strike="noStrike" spc="-1">
              <a:latin typeface="Arial" panose="020B0604020202020204"/>
            </a:endParaRPr>
          </a:p>
        </p:txBody>
      </p:sp>
      <p:sp>
        <p:nvSpPr>
          <p:cNvPr id="58" name="CustomShape 14"/>
          <p:cNvSpPr/>
          <p:nvPr/>
        </p:nvSpPr>
        <p:spPr>
          <a:xfrm>
            <a:off x="20171160" y="12581955"/>
            <a:ext cx="5876280" cy="138112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90000" tIns="45000" rIns="90000" bIns="45000">
            <a:spAutoFit/>
          </a:bodyPr>
          <a:p>
            <a:pPr algn="just">
              <a:lnSpc>
                <a:spcPct val="100000"/>
              </a:lnSpc>
            </a:pPr>
            <a:r>
              <a:rPr lang="pt-PT" altLang="en-US" sz="2800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Agradecer a FACEPE pela bolsa BIA (obrigatório para bolsistas FACEPE)</a:t>
            </a:r>
            <a:endParaRPr lang="en-US" sz="2800" b="1" strike="noStrike" spc="-1">
              <a:solidFill>
                <a:srgbClr val="000000"/>
              </a:solidFill>
              <a:latin typeface="Calibri"/>
              <a:ea typeface="DejaVu Sans" panose="020B0606030804020204"/>
            </a:endParaRPr>
          </a:p>
          <a:p>
            <a:pPr algn="just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  <a:ea typeface="DejaVu Sans" panose="020B0606030804020204"/>
              </a:rPr>
              <a:t>Letra Calibri, tamanho 28.</a:t>
            </a:r>
            <a:endParaRPr lang="en-US" sz="2800" b="0" strike="noStrike" spc="-1">
              <a:latin typeface="Arial" panose="020B0604020202020204"/>
            </a:endParaRPr>
          </a:p>
        </p:txBody>
      </p:sp>
      <p:pic>
        <p:nvPicPr>
          <p:cNvPr id="59" name="image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05920" y="914400"/>
            <a:ext cx="1636920" cy="2990880"/>
          </a:xfrm>
          <a:prstGeom prst="rect">
            <a:avLst/>
          </a:prstGeom>
          <a:ln>
            <a:noFill/>
          </a:ln>
        </p:spPr>
      </p:pic>
      <p:pic>
        <p:nvPicPr>
          <p:cNvPr id="61" name="Imagem 8"/>
          <p:cNvPicPr/>
          <p:nvPr/>
        </p:nvPicPr>
        <p:blipFill>
          <a:blip r:embed="rId3"/>
          <a:stretch>
            <a:fillRect/>
          </a:stretch>
        </p:blipFill>
        <p:spPr>
          <a:xfrm>
            <a:off x="7514590" y="11297285"/>
            <a:ext cx="5887720" cy="3461385"/>
          </a:xfrm>
          <a:prstGeom prst="rect">
            <a:avLst/>
          </a:prstGeom>
          <a:ln>
            <a:noFill/>
          </a:ln>
        </p:spPr>
      </p:pic>
      <p:pic>
        <p:nvPicPr>
          <p:cNvPr id="62" name="Imagem 9"/>
          <p:cNvPicPr/>
          <p:nvPr/>
        </p:nvPicPr>
        <p:blipFill>
          <a:blip r:embed="rId4"/>
          <a:stretch>
            <a:fillRect/>
          </a:stretch>
        </p:blipFill>
        <p:spPr>
          <a:xfrm>
            <a:off x="14249160" y="8056050"/>
            <a:ext cx="5075280" cy="2676960"/>
          </a:xfrm>
          <a:prstGeom prst="rect">
            <a:avLst/>
          </a:prstGeom>
          <a:ln>
            <a:noFill/>
          </a:ln>
        </p:spPr>
      </p:pic>
      <p:pic>
        <p:nvPicPr>
          <p:cNvPr id="63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13929120" y="11241115"/>
            <a:ext cx="5395680" cy="351756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020" y="7293610"/>
            <a:ext cx="5836920" cy="3747135"/>
          </a:xfrm>
          <a:prstGeom prst="rect">
            <a:avLst/>
          </a:prstGeom>
        </p:spPr>
      </p:pic>
      <p:pic>
        <p:nvPicPr>
          <p:cNvPr id="3" name="image3.jpe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98748" y="2972753"/>
            <a:ext cx="3048635" cy="1045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2068</Words>
  <Application>WPS Presentation</Application>
  <PresentationFormat/>
  <Paragraphs>42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SimSun</vt:lpstr>
      <vt:lpstr>Wingdings</vt:lpstr>
      <vt:lpstr>Arial</vt:lpstr>
      <vt:lpstr>DejaVu Sans</vt:lpstr>
      <vt:lpstr>Times New Roman</vt:lpstr>
      <vt:lpstr>Calibri</vt:lpstr>
      <vt:lpstr>Trebuchet MS</vt:lpstr>
      <vt:lpstr>Courier New</vt:lpstr>
      <vt:lpstr>Microsoft YaHei</vt:lpstr>
      <vt:lpstr>Droid Sans Fallback</vt:lpstr>
      <vt:lpstr>Arial Unicode MS</vt:lpstr>
      <vt:lpstr>Office Theme</vt:lpstr>
      <vt:lpstr>PowerPoint 演示文稿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36x60 Horizontal Template</dc:title>
  <dc:creator>Ethan Shulda;www.postersession.com</dc:creator>
  <cp:keywords>www.postersession.com</cp:keywords>
  <dc:description>©MegaPrint Inc. 2009</dc:description>
  <cp:lastModifiedBy>jean</cp:lastModifiedBy>
  <cp:revision>68</cp:revision>
  <dcterms:created xsi:type="dcterms:W3CDTF">2021-11-12T20:09:05Z</dcterms:created>
  <dcterms:modified xsi:type="dcterms:W3CDTF">2021-11-12T20:09:05Z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MegaPrint Inc.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KSOProductBuildVer">
    <vt:lpwstr>1033-11.1.0.10702</vt:lpwstr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</vt:i4>
  </property>
  <property fmtid="{D5CDD505-2E9C-101B-9397-08002B2CF9AE}" pid="10" name="PresentationFormat">
    <vt:lpwstr>Personalizar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1</vt:i4>
  </property>
  <property fmtid="{D5CDD505-2E9C-101B-9397-08002B2CF9AE}" pid="14" name="category">
    <vt:lpwstr>Research Poster</vt:lpwstr>
  </property>
</Properties>
</file>